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88" r:id="rId3"/>
    <p:sldId id="293" r:id="rId4"/>
    <p:sldId id="287" r:id="rId5"/>
    <p:sldId id="28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C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8B89E-453D-4031-9656-BEBD73A2F004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4C5DB2-75A3-4CFC-B1C7-B07ADB2B2A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3509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85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015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264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92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CC0AF-FFCE-4D60-AD0C-817089451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538E0B-6B2C-415D-936A-B5D30EEAA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1DA271-74A5-4EF8-A5D5-9ABC3C89F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DEE4DA-8C6B-4A3F-9CE3-B1A89F01A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8A4AC5-AB8C-46D8-9F7E-E2E6CF765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3971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7313E0-2BA1-41E0-802A-87B2CE405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248A35-1427-44AA-8E1E-FE6A23D0D5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AC2C5C-60E6-4DB7-9865-D8713F2B4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952487-9428-4423-8F74-276EAC1A3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C84D01-6DF0-4FB6-8681-7A4AF09F2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885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3B64BF6-5364-472F-8AB9-ABB579B11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4B3E567-4410-4670-86C3-594E0F6B6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3605EE-463F-4A5E-8DB8-AE7E16CBF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FED4C5-5326-41C5-AFA9-99C977692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30DC9D-FA55-4F37-83DE-F5F587422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994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9E40AB3-0700-4AD2-87FA-3F2118D7930E}"/>
              </a:ext>
            </a:extLst>
          </p:cNvPr>
          <p:cNvSpPr/>
          <p:nvPr userDrawn="1"/>
        </p:nvSpPr>
        <p:spPr>
          <a:xfrm>
            <a:off x="0" y="0"/>
            <a:ext cx="12192000" cy="101791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7ED5CED-7F3F-42FC-A3C6-E911D69BD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615" y="185018"/>
            <a:ext cx="10515600" cy="461513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altLang="ko-KR" dirty="0"/>
              <a:t>1. </a:t>
            </a:r>
            <a:r>
              <a:rPr lang="ko-KR" altLang="en-US" dirty="0"/>
              <a:t>슬라이드 제목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87594A-7F55-410F-A8EC-891C0A9F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B097B4-2981-4E30-AFDB-11C6289B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C75EAA1-BE98-4290-AD72-327BAE272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91" y="681037"/>
            <a:ext cx="8289986" cy="20844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ko-KR" altLang="en-US" dirty="0"/>
              <a:t>슬라이드 부제목</a:t>
            </a:r>
          </a:p>
        </p:txBody>
      </p:sp>
    </p:spTree>
    <p:extLst>
      <p:ext uri="{BB962C8B-B14F-4D97-AF65-F5344CB8AC3E}">
        <p14:creationId xmlns:p14="http://schemas.microsoft.com/office/powerpoint/2010/main" val="1788328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10F733-C6BE-4E73-9FA2-F970126B2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433B89-C181-4273-9C45-D15F0EE0C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F5B4F3-AAF7-4380-883C-DB283CDF3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72A289-028D-4222-9383-4EE2FB54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FAE185-2805-482B-8CFD-4C4CE223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133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124C5F-BD0E-4539-A630-CB059D14A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0D1CD7-8256-4F11-92EF-28830F776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4C238-3CD9-425D-B3AD-D6637116B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027325-6ED3-4A88-A961-255653916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AAEFC-1537-4F1E-A680-900395AC5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154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E75432-5F2B-479A-A475-07077DEE7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342507-4359-4C54-A52E-B1C03B02E0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0FE8C1-2DD1-434D-968D-0FAE651E5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50DA8C-1FB0-4B61-9072-0284F9F78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6FE72E-03E8-458F-A4B2-1C3EAA76A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DDCD7E-7C86-409D-8C87-BB0B78D35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516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C1D2A6-9410-4D6B-B986-E255B09D1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A326EC-5885-49ED-8599-E408A2861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804916-4893-4182-8E76-2157051122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046F2D-4478-4418-9F1C-AE02EB4364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C3538AD-908B-4ADB-AF75-80668C7AB5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2EE8666-E938-4777-B9F7-7DE7AF832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BE84073-19DF-4537-9FF1-4236349C9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7F646BF-C202-47E9-94F3-1E2A65ECF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4872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4A2A82-ED1D-43E4-92F2-465A6387C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C68F4A-F4F5-4DF6-A15E-4B0CD1567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46F675E-4A61-4C43-976F-0D9C21AC0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BF42F05-EE9B-46B0-8C77-7A1CE8C8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943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EDFCEB9-C67B-4DB2-AEEE-C269396D7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5AA8B8B-A755-4B26-A803-7F3D061D9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20A3FF-B62C-449A-B706-20C755EF4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674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20B45D-ED07-4C1C-A03B-3B1C73AC0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55BC66-20BC-4B62-A516-6C256F5FF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AE8B13-58EC-4AA0-95D1-AAEB083CB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7CC02B-7F14-494A-BD2B-5529F9FB7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06C6FC-B56D-410B-B64C-C709EE994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84C4FA-295C-4EA1-BF0B-83453D86D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5576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56CA0-4C1D-49A9-8BBE-0870E2F40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B711B40-FD86-4125-9CD2-BF42D2E580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894CBD-CBA9-4304-B5E8-6636049D0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82052F-4584-448B-AA94-C787B6FB9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2E84CE-D3DD-4ED6-86EB-FD3DEC8B4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FBA461-137B-4F5C-8AD6-BEF8332A0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500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0A854B8-C16E-437D-B3CB-3FAFF3EC8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ABE274-7081-4366-AB1B-05AE3C1FD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038E5D-2D65-4C45-9A3E-228A3CC612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236A7-34C6-4DA0-B8E0-A937449C5C10}" type="datetimeFigureOut">
              <a:rPr lang="ko-KR" altLang="en-US" smtClean="0"/>
              <a:t>2022-06-23(Thu)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974D82-9B48-4809-A9D8-8745C8E111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09A4BE-BE69-495A-A90A-912BA855E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C9DEA-A9C6-4992-AED8-DCE0B168C7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7932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77A21-1F99-4D21-9F9F-55BCE76CE3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/>
              <a:t>ESCAPE ISLAND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152BDB-6F60-4325-8468-F9381C5F4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6918" y="4858869"/>
            <a:ext cx="3281082" cy="573743"/>
          </a:xfrm>
        </p:spPr>
        <p:txBody>
          <a:bodyPr/>
          <a:lstStyle/>
          <a:p>
            <a:r>
              <a:rPr lang="ko-KR" altLang="en-US" b="1" dirty="0"/>
              <a:t>서버 </a:t>
            </a:r>
            <a:r>
              <a:rPr lang="en-US" altLang="ko-KR" b="1" dirty="0"/>
              <a:t>UI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82045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D89AFB57-5BF6-54F3-AA2D-FC679AA666FE}"/>
              </a:ext>
            </a:extLst>
          </p:cNvPr>
          <p:cNvSpPr/>
          <p:nvPr/>
        </p:nvSpPr>
        <p:spPr>
          <a:xfrm>
            <a:off x="6816369" y="2135583"/>
            <a:ext cx="4729083" cy="3343092"/>
          </a:xfrm>
          <a:prstGeom prst="rect">
            <a:avLst/>
          </a:prstGeom>
          <a:gradFill flip="none" rotWithShape="1">
            <a:gsLst>
              <a:gs pos="0">
                <a:srgbClr val="1DC9EB">
                  <a:tint val="66000"/>
                  <a:satMod val="160000"/>
                </a:srgbClr>
              </a:gs>
              <a:gs pos="50000">
                <a:srgbClr val="1DC9EB">
                  <a:tint val="44500"/>
                  <a:satMod val="160000"/>
                </a:srgbClr>
              </a:gs>
              <a:gs pos="100000">
                <a:srgbClr val="1DC9EB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738B2591-CCE7-0183-B72C-2DF51AF5A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562" y="4360889"/>
            <a:ext cx="1539437" cy="108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서버 </a:t>
            </a:r>
            <a:r>
              <a:rPr lang="en-US" altLang="ko-KR" sz="2800" b="1" dirty="0"/>
              <a:t>UI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DD9B5BAA-1365-EDD7-4E81-47A9E1C95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546" y="2135583"/>
            <a:ext cx="4729083" cy="3343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5EE23934-7B44-66CE-0856-D33A988A5CF6}"/>
              </a:ext>
            </a:extLst>
          </p:cNvPr>
          <p:cNvSpPr/>
          <p:nvPr/>
        </p:nvSpPr>
        <p:spPr>
          <a:xfrm>
            <a:off x="5698998" y="3453126"/>
            <a:ext cx="794004" cy="4846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9D6F45-9B03-E7AB-1D17-C799132BE580}"/>
              </a:ext>
            </a:extLst>
          </p:cNvPr>
          <p:cNvSpPr txBox="1"/>
          <p:nvPr/>
        </p:nvSpPr>
        <p:spPr>
          <a:xfrm>
            <a:off x="7719965" y="2892446"/>
            <a:ext cx="2921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ESCAPE ISLAND</a:t>
            </a:r>
            <a:endParaRPr lang="ko-KR" altLang="en-US" sz="28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633958-E152-4DE0-FA02-AE1ACA2F8BFF}"/>
              </a:ext>
            </a:extLst>
          </p:cNvPr>
          <p:cNvSpPr txBox="1"/>
          <p:nvPr/>
        </p:nvSpPr>
        <p:spPr>
          <a:xfrm>
            <a:off x="7496243" y="4147305"/>
            <a:ext cx="10358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Nickname</a:t>
            </a:r>
            <a:endParaRPr lang="ko-KR" altLang="en-US" sz="1400" b="1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4F077CD8-F101-12BB-1928-F4749DE68913}"/>
              </a:ext>
            </a:extLst>
          </p:cNvPr>
          <p:cNvSpPr/>
          <p:nvPr/>
        </p:nvSpPr>
        <p:spPr>
          <a:xfrm>
            <a:off x="8642241" y="4147306"/>
            <a:ext cx="1894526" cy="307776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81BE4EA-3CD6-A86E-81DA-97D831D45C29}"/>
              </a:ext>
            </a:extLst>
          </p:cNvPr>
          <p:cNvSpPr/>
          <p:nvPr/>
        </p:nvSpPr>
        <p:spPr>
          <a:xfrm>
            <a:off x="10030764" y="4905020"/>
            <a:ext cx="694354" cy="27760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OK</a:t>
            </a:r>
            <a:endParaRPr lang="ko-KR" altLang="en-US" sz="1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683DFB-D896-BF4D-3501-814980F4E6EC}"/>
              </a:ext>
            </a:extLst>
          </p:cNvPr>
          <p:cNvSpPr txBox="1"/>
          <p:nvPr/>
        </p:nvSpPr>
        <p:spPr>
          <a:xfrm>
            <a:off x="7548091" y="5620836"/>
            <a:ext cx="3265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OK </a:t>
            </a:r>
            <a:r>
              <a:rPr lang="ko-KR" altLang="en-US" sz="1400" dirty="0"/>
              <a:t>버튼을 누르면 다음 화면으로 이동</a:t>
            </a:r>
            <a:endParaRPr lang="ko-KR" altLang="en-US" sz="1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2725F6-71C2-EBAF-29EA-252878C79FBC}"/>
              </a:ext>
            </a:extLst>
          </p:cNvPr>
          <p:cNvSpPr txBox="1"/>
          <p:nvPr/>
        </p:nvSpPr>
        <p:spPr>
          <a:xfrm>
            <a:off x="1588114" y="5672101"/>
            <a:ext cx="23471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캐릭터들이 인사하는 화면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A5A73A-5D75-DE76-D603-B1DA23EA0C0D}"/>
              </a:ext>
            </a:extLst>
          </p:cNvPr>
          <p:cNvSpPr txBox="1"/>
          <p:nvPr/>
        </p:nvSpPr>
        <p:spPr>
          <a:xfrm>
            <a:off x="5485094" y="3143264"/>
            <a:ext cx="12218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b="1" dirty="0"/>
              <a:t>화면을 터치하면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1B5396-8579-5DE0-F12C-8ED00CE9828F}"/>
              </a:ext>
            </a:extLst>
          </p:cNvPr>
          <p:cNvSpPr txBox="1"/>
          <p:nvPr/>
        </p:nvSpPr>
        <p:spPr>
          <a:xfrm>
            <a:off x="1550142" y="2338926"/>
            <a:ext cx="2921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ESCAPE ISLAND</a:t>
            </a:r>
            <a:endParaRPr lang="ko-KR" altLang="en-US" sz="28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AA1B30-0BC3-E4E5-1285-450976D8D94A}"/>
              </a:ext>
            </a:extLst>
          </p:cNvPr>
          <p:cNvSpPr txBox="1"/>
          <p:nvPr/>
        </p:nvSpPr>
        <p:spPr>
          <a:xfrm>
            <a:off x="7272022" y="1327314"/>
            <a:ext cx="336983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캐릭터 줄어들며 왼쪽 아래로 배치</a:t>
            </a:r>
            <a:endParaRPr lang="en-US" altLang="ko-KR" sz="1400" b="1" dirty="0"/>
          </a:p>
          <a:p>
            <a:r>
              <a:rPr lang="ko-KR" altLang="en-US" sz="1400" b="1" dirty="0"/>
              <a:t>게임 제목도 위에서 아래로 포지션 변경</a:t>
            </a:r>
            <a:endParaRPr lang="en-US" altLang="ko-KR" sz="1400" b="1" dirty="0"/>
          </a:p>
          <a:p>
            <a:r>
              <a:rPr lang="ko-KR" altLang="en-US" sz="1400" b="1" dirty="0"/>
              <a:t>닉네임 텍스트와 쓸 칸 생성</a:t>
            </a:r>
          </a:p>
        </p:txBody>
      </p:sp>
    </p:spTree>
    <p:extLst>
      <p:ext uri="{BB962C8B-B14F-4D97-AF65-F5344CB8AC3E}">
        <p14:creationId xmlns:p14="http://schemas.microsoft.com/office/powerpoint/2010/main" val="571386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서버 </a:t>
            </a:r>
            <a:r>
              <a:rPr lang="en-US" altLang="ko-KR" sz="2800" b="1" dirty="0"/>
              <a:t>UI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8CE58B3-B558-8AB9-B82E-E86894156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488" y="2156710"/>
            <a:ext cx="7290289" cy="408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987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서버 </a:t>
            </a:r>
            <a:r>
              <a:rPr lang="en-US" altLang="ko-KR" sz="2800" b="1" dirty="0"/>
              <a:t>UI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469EB77-5C08-4181-BFE6-400BACF970C8}"/>
              </a:ext>
            </a:extLst>
          </p:cNvPr>
          <p:cNvSpPr/>
          <p:nvPr/>
        </p:nvSpPr>
        <p:spPr>
          <a:xfrm rot="5400000">
            <a:off x="4233349" y="1488"/>
            <a:ext cx="3993138" cy="795252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E06E589-228A-4BCF-8C42-246A78FBD82E}"/>
              </a:ext>
            </a:extLst>
          </p:cNvPr>
          <p:cNvSpPr/>
          <p:nvPr/>
        </p:nvSpPr>
        <p:spPr>
          <a:xfrm>
            <a:off x="9309575" y="5243512"/>
            <a:ext cx="441569" cy="44156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 dirty="0"/>
          </a:p>
        </p:txBody>
      </p:sp>
      <p:pic>
        <p:nvPicPr>
          <p:cNvPr id="19" name="그래픽 18" descr="새로 고침 단색으로 채워진">
            <a:extLst>
              <a:ext uri="{FF2B5EF4-FFF2-40B4-BE49-F238E27FC236}">
                <a16:creationId xmlns:a16="http://schemas.microsoft.com/office/drawing/2014/main" id="{8B400F5E-BDFF-44BA-ABD0-6DAC4D49620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26584" y="5335910"/>
            <a:ext cx="256772" cy="256772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47EA08B3-7001-4E52-B595-94C177C2E56F}"/>
              </a:ext>
            </a:extLst>
          </p:cNvPr>
          <p:cNvSpPr/>
          <p:nvPr/>
        </p:nvSpPr>
        <p:spPr>
          <a:xfrm>
            <a:off x="7421201" y="5159650"/>
            <a:ext cx="1704975" cy="622544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방 만들기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B86634D-3553-458E-B234-A394E7E93B76}"/>
              </a:ext>
            </a:extLst>
          </p:cNvPr>
          <p:cNvSpPr/>
          <p:nvPr/>
        </p:nvSpPr>
        <p:spPr>
          <a:xfrm>
            <a:off x="2761673" y="2149467"/>
            <a:ext cx="7068127" cy="282067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B5B24974-29D7-42AA-BF3A-FAF31A758029}"/>
              </a:ext>
            </a:extLst>
          </p:cNvPr>
          <p:cNvSpPr/>
          <p:nvPr/>
        </p:nvSpPr>
        <p:spPr>
          <a:xfrm>
            <a:off x="2761673" y="5302690"/>
            <a:ext cx="710806" cy="402700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뒤로</a:t>
            </a:r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622766D-614D-4492-8E06-8103940F5D28}"/>
              </a:ext>
            </a:extLst>
          </p:cNvPr>
          <p:cNvSpPr/>
          <p:nvPr/>
        </p:nvSpPr>
        <p:spPr>
          <a:xfrm>
            <a:off x="2857501" y="2241299"/>
            <a:ext cx="6893644" cy="580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D4601C1-752A-45B7-A2B8-C5A9EBEE18F6}"/>
              </a:ext>
            </a:extLst>
          </p:cNvPr>
          <p:cNvSpPr txBox="1"/>
          <p:nvPr/>
        </p:nvSpPr>
        <p:spPr>
          <a:xfrm>
            <a:off x="3219450" y="2343427"/>
            <a:ext cx="408622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방 이름</a:t>
            </a: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F5027EBD-229A-4837-9704-70C9DA1D0050}"/>
              </a:ext>
            </a:extLst>
          </p:cNvPr>
          <p:cNvGrpSpPr/>
          <p:nvPr/>
        </p:nvGrpSpPr>
        <p:grpSpPr>
          <a:xfrm>
            <a:off x="9091972" y="2338635"/>
            <a:ext cx="376362" cy="369333"/>
            <a:chOff x="8874247" y="2314517"/>
            <a:chExt cx="576136" cy="565376"/>
          </a:xfrm>
          <a:solidFill>
            <a:schemeClr val="bg1"/>
          </a:solidFill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90EE8931-1BCD-41F5-9680-95F1885DCC33}"/>
                </a:ext>
              </a:extLst>
            </p:cNvPr>
            <p:cNvGrpSpPr/>
            <p:nvPr/>
          </p:nvGrpSpPr>
          <p:grpSpPr>
            <a:xfrm>
              <a:off x="887424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38" name="순서도: 지연 37">
                <a:extLst>
                  <a:ext uri="{FF2B5EF4-FFF2-40B4-BE49-F238E27FC236}">
                    <a16:creationId xmlns:a16="http://schemas.microsoft.com/office/drawing/2014/main" id="{B79F9124-0B40-4CF5-B605-5A941A3E7229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EE9900A8-6F9E-4FD7-8CBB-15834B6DBE02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D86B290D-D2A8-4B6C-B671-12DF71EA2963}"/>
                </a:ext>
              </a:extLst>
            </p:cNvPr>
            <p:cNvGrpSpPr/>
            <p:nvPr/>
          </p:nvGrpSpPr>
          <p:grpSpPr>
            <a:xfrm>
              <a:off x="917898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41" name="순서도: 지연 40">
                <a:extLst>
                  <a:ext uri="{FF2B5EF4-FFF2-40B4-BE49-F238E27FC236}">
                    <a16:creationId xmlns:a16="http://schemas.microsoft.com/office/drawing/2014/main" id="{F4AFDC69-8B7C-40E5-9BF9-04E62F2879B5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8AFBDD2E-A821-4A0F-B8B5-7ABB85D23A49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5D557DA5-2E76-4A3E-94B9-3238E233D513}"/>
                </a:ext>
              </a:extLst>
            </p:cNvPr>
            <p:cNvGrpSpPr/>
            <p:nvPr/>
          </p:nvGrpSpPr>
          <p:grpSpPr>
            <a:xfrm>
              <a:off x="9037232" y="240795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34" name="순서도: 지연 33">
                <a:extLst>
                  <a:ext uri="{FF2B5EF4-FFF2-40B4-BE49-F238E27FC236}">
                    <a16:creationId xmlns:a16="http://schemas.microsoft.com/office/drawing/2014/main" id="{2E4714D4-FFBA-4DC8-B795-F4CFB578DEA0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D0ECE378-C60A-457B-BC35-D8F6920884FB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5FE00573-6AFB-42F7-BAB2-62780CADE80D}"/>
              </a:ext>
            </a:extLst>
          </p:cNvPr>
          <p:cNvSpPr txBox="1"/>
          <p:nvPr/>
        </p:nvSpPr>
        <p:spPr>
          <a:xfrm>
            <a:off x="8452494" y="2349535"/>
            <a:ext cx="52931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1/8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508BDD7D-A20D-4A5C-A136-6B77B2EC180B}"/>
              </a:ext>
            </a:extLst>
          </p:cNvPr>
          <p:cNvSpPr/>
          <p:nvPr/>
        </p:nvSpPr>
        <p:spPr>
          <a:xfrm>
            <a:off x="2857501" y="2880802"/>
            <a:ext cx="6893644" cy="580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A423736-A118-4865-B65B-E584C20655F5}"/>
              </a:ext>
            </a:extLst>
          </p:cNvPr>
          <p:cNvSpPr txBox="1"/>
          <p:nvPr/>
        </p:nvSpPr>
        <p:spPr>
          <a:xfrm>
            <a:off x="3219450" y="2982930"/>
            <a:ext cx="408622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방 이름</a:t>
            </a: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C175D204-8D6C-45DA-A04F-DF6D9AFE772A}"/>
              </a:ext>
            </a:extLst>
          </p:cNvPr>
          <p:cNvGrpSpPr/>
          <p:nvPr/>
        </p:nvGrpSpPr>
        <p:grpSpPr>
          <a:xfrm>
            <a:off x="9091972" y="2978138"/>
            <a:ext cx="376362" cy="369333"/>
            <a:chOff x="8874247" y="2314517"/>
            <a:chExt cx="576136" cy="565376"/>
          </a:xfrm>
          <a:solidFill>
            <a:schemeClr val="bg1"/>
          </a:solidFill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76A1E5E3-512A-4F11-84E9-BDCE3EAC78C0}"/>
                </a:ext>
              </a:extLst>
            </p:cNvPr>
            <p:cNvGrpSpPr/>
            <p:nvPr/>
          </p:nvGrpSpPr>
          <p:grpSpPr>
            <a:xfrm>
              <a:off x="887424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60" name="순서도: 지연 59">
                <a:extLst>
                  <a:ext uri="{FF2B5EF4-FFF2-40B4-BE49-F238E27FC236}">
                    <a16:creationId xmlns:a16="http://schemas.microsoft.com/office/drawing/2014/main" id="{67E6DC20-ACCB-4998-BC41-D10E8FB6891F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6AC861AB-D3E2-4CC5-B3EC-38A7C692C9EF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68F021C8-7509-4550-9050-751DD14C226C}"/>
                </a:ext>
              </a:extLst>
            </p:cNvPr>
            <p:cNvGrpSpPr/>
            <p:nvPr/>
          </p:nvGrpSpPr>
          <p:grpSpPr>
            <a:xfrm>
              <a:off x="917898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58" name="순서도: 지연 57">
                <a:extLst>
                  <a:ext uri="{FF2B5EF4-FFF2-40B4-BE49-F238E27FC236}">
                    <a16:creationId xmlns:a16="http://schemas.microsoft.com/office/drawing/2014/main" id="{995B149A-4027-4813-857D-D390F6DED7B6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9E26F0C5-F2EA-4EC1-B19C-551EED92877D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00B1D357-5675-41B2-8BC7-2929E59DFFEE}"/>
                </a:ext>
              </a:extLst>
            </p:cNvPr>
            <p:cNvGrpSpPr/>
            <p:nvPr/>
          </p:nvGrpSpPr>
          <p:grpSpPr>
            <a:xfrm>
              <a:off x="9037232" y="240795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56" name="순서도: 지연 55">
                <a:extLst>
                  <a:ext uri="{FF2B5EF4-FFF2-40B4-BE49-F238E27FC236}">
                    <a16:creationId xmlns:a16="http://schemas.microsoft.com/office/drawing/2014/main" id="{75579F31-E157-4F13-BDCC-065C60BC5F83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B2328639-123A-44F9-9687-0DCEAA4D3CC7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099D1E87-8A40-496C-92A1-14EA20B74681}"/>
              </a:ext>
            </a:extLst>
          </p:cNvPr>
          <p:cNvSpPr txBox="1"/>
          <p:nvPr/>
        </p:nvSpPr>
        <p:spPr>
          <a:xfrm>
            <a:off x="8407519" y="2992241"/>
            <a:ext cx="655949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1/10</a:t>
            </a:r>
            <a:endParaRPr lang="ko-KR" altLang="en-US" dirty="0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2BF32CC-3195-4F30-B41B-3F3A3762E0F5}"/>
              </a:ext>
            </a:extLst>
          </p:cNvPr>
          <p:cNvSpPr/>
          <p:nvPr/>
        </p:nvSpPr>
        <p:spPr>
          <a:xfrm>
            <a:off x="2857501" y="3509023"/>
            <a:ext cx="6893644" cy="580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3543B61-502F-47A6-835F-6612867096D6}"/>
              </a:ext>
            </a:extLst>
          </p:cNvPr>
          <p:cNvSpPr txBox="1"/>
          <p:nvPr/>
        </p:nvSpPr>
        <p:spPr>
          <a:xfrm>
            <a:off x="3219450" y="3611151"/>
            <a:ext cx="408622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방 이름</a:t>
            </a: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7301C297-94B5-49E2-AA2D-90A3B3722729}"/>
              </a:ext>
            </a:extLst>
          </p:cNvPr>
          <p:cNvGrpSpPr/>
          <p:nvPr/>
        </p:nvGrpSpPr>
        <p:grpSpPr>
          <a:xfrm>
            <a:off x="9091972" y="3606359"/>
            <a:ext cx="376362" cy="369333"/>
            <a:chOff x="8874247" y="2314517"/>
            <a:chExt cx="576136" cy="565376"/>
          </a:xfrm>
          <a:solidFill>
            <a:schemeClr val="bg1"/>
          </a:solidFill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CD3F6EA0-E5A4-4C69-8A01-A0D37F2ABFCE}"/>
                </a:ext>
              </a:extLst>
            </p:cNvPr>
            <p:cNvGrpSpPr/>
            <p:nvPr/>
          </p:nvGrpSpPr>
          <p:grpSpPr>
            <a:xfrm>
              <a:off x="887424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75" name="순서도: 지연 74">
                <a:extLst>
                  <a:ext uri="{FF2B5EF4-FFF2-40B4-BE49-F238E27FC236}">
                    <a16:creationId xmlns:a16="http://schemas.microsoft.com/office/drawing/2014/main" id="{3DDA8E77-4412-4756-AC57-1C610B9BB0D2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타원 75">
                <a:extLst>
                  <a:ext uri="{FF2B5EF4-FFF2-40B4-BE49-F238E27FC236}">
                    <a16:creationId xmlns:a16="http://schemas.microsoft.com/office/drawing/2014/main" id="{64330267-342A-4756-9B3B-E01E2965E1E2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47698576-4F98-443E-9630-A67A52D464D2}"/>
                </a:ext>
              </a:extLst>
            </p:cNvPr>
            <p:cNvGrpSpPr/>
            <p:nvPr/>
          </p:nvGrpSpPr>
          <p:grpSpPr>
            <a:xfrm>
              <a:off x="917898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73" name="순서도: 지연 72">
                <a:extLst>
                  <a:ext uri="{FF2B5EF4-FFF2-40B4-BE49-F238E27FC236}">
                    <a16:creationId xmlns:a16="http://schemas.microsoft.com/office/drawing/2014/main" id="{3931B20A-D8E1-4070-A44D-6330EF0D0D44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D03BC5EE-F57F-4A00-AA7F-185A1F8E5FE0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D406978A-8FA2-4857-BD6F-BE1D9B1524B0}"/>
                </a:ext>
              </a:extLst>
            </p:cNvPr>
            <p:cNvGrpSpPr/>
            <p:nvPr/>
          </p:nvGrpSpPr>
          <p:grpSpPr>
            <a:xfrm>
              <a:off x="9037232" y="240795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71" name="순서도: 지연 70">
                <a:extLst>
                  <a:ext uri="{FF2B5EF4-FFF2-40B4-BE49-F238E27FC236}">
                    <a16:creationId xmlns:a16="http://schemas.microsoft.com/office/drawing/2014/main" id="{74ACC853-2398-4BBC-9DAE-57F1AB7DB989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68615291-328B-4E6E-A267-DB1F58CC68A7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4D93B418-2FA0-45B7-AD44-1C4DC3AB0EBC}"/>
              </a:ext>
            </a:extLst>
          </p:cNvPr>
          <p:cNvSpPr txBox="1"/>
          <p:nvPr/>
        </p:nvSpPr>
        <p:spPr>
          <a:xfrm>
            <a:off x="8465822" y="3590871"/>
            <a:ext cx="52931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1/8</a:t>
            </a:r>
            <a:endParaRPr lang="ko-KR" altLang="en-US" dirty="0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72C7596F-76EB-42F1-8751-54E01142DB81}"/>
              </a:ext>
            </a:extLst>
          </p:cNvPr>
          <p:cNvSpPr/>
          <p:nvPr/>
        </p:nvSpPr>
        <p:spPr>
          <a:xfrm>
            <a:off x="2857501" y="4137452"/>
            <a:ext cx="6893644" cy="5806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0F0EE87-AD6F-4765-9115-3DA5D48A4AF7}"/>
              </a:ext>
            </a:extLst>
          </p:cNvPr>
          <p:cNvSpPr txBox="1"/>
          <p:nvPr/>
        </p:nvSpPr>
        <p:spPr>
          <a:xfrm>
            <a:off x="3219450" y="4239580"/>
            <a:ext cx="4086225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방 이름</a:t>
            </a: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CDC72135-DDC9-457F-AB02-EF0733E2A7C7}"/>
              </a:ext>
            </a:extLst>
          </p:cNvPr>
          <p:cNvGrpSpPr/>
          <p:nvPr/>
        </p:nvGrpSpPr>
        <p:grpSpPr>
          <a:xfrm>
            <a:off x="9091972" y="4234788"/>
            <a:ext cx="376362" cy="369333"/>
            <a:chOff x="8874247" y="2314517"/>
            <a:chExt cx="576136" cy="565376"/>
          </a:xfrm>
          <a:solidFill>
            <a:schemeClr val="bg1"/>
          </a:solidFill>
        </p:grpSpPr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71054F3F-78A7-4F18-A2A9-A879D1CC31E4}"/>
                </a:ext>
              </a:extLst>
            </p:cNvPr>
            <p:cNvGrpSpPr/>
            <p:nvPr/>
          </p:nvGrpSpPr>
          <p:grpSpPr>
            <a:xfrm>
              <a:off x="887424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90" name="순서도: 지연 89">
                <a:extLst>
                  <a:ext uri="{FF2B5EF4-FFF2-40B4-BE49-F238E27FC236}">
                    <a16:creationId xmlns:a16="http://schemas.microsoft.com/office/drawing/2014/main" id="{5AF4642C-365B-42F8-86E6-EA154DD20AE4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타원 90">
                <a:extLst>
                  <a:ext uri="{FF2B5EF4-FFF2-40B4-BE49-F238E27FC236}">
                    <a16:creationId xmlns:a16="http://schemas.microsoft.com/office/drawing/2014/main" id="{23764F34-5AAD-4061-BB4E-EC97E6F72DAA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B961A7C5-5F7E-46B5-BBAC-19305682C513}"/>
                </a:ext>
              </a:extLst>
            </p:cNvPr>
            <p:cNvGrpSpPr/>
            <p:nvPr/>
          </p:nvGrpSpPr>
          <p:grpSpPr>
            <a:xfrm>
              <a:off x="9178987" y="231451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88" name="순서도: 지연 87">
                <a:extLst>
                  <a:ext uri="{FF2B5EF4-FFF2-40B4-BE49-F238E27FC236}">
                    <a16:creationId xmlns:a16="http://schemas.microsoft.com/office/drawing/2014/main" id="{12CCFBD1-6C13-49FE-8410-F5BEAD1CAEA5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2F66CA2C-93E3-4A00-8C29-50E55C47D88D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5" name="그룹 84">
              <a:extLst>
                <a:ext uri="{FF2B5EF4-FFF2-40B4-BE49-F238E27FC236}">
                  <a16:creationId xmlns:a16="http://schemas.microsoft.com/office/drawing/2014/main" id="{A477638D-88BF-416B-97F5-897D645D1AFF}"/>
                </a:ext>
              </a:extLst>
            </p:cNvPr>
            <p:cNvGrpSpPr/>
            <p:nvPr/>
          </p:nvGrpSpPr>
          <p:grpSpPr>
            <a:xfrm>
              <a:off x="9037232" y="2407957"/>
              <a:ext cx="271396" cy="471936"/>
              <a:chOff x="11003821" y="2272966"/>
              <a:chExt cx="656356" cy="1141350"/>
            </a:xfrm>
            <a:grpFill/>
          </p:grpSpPr>
          <p:sp>
            <p:nvSpPr>
              <p:cNvPr id="86" name="순서도: 지연 85">
                <a:extLst>
                  <a:ext uri="{FF2B5EF4-FFF2-40B4-BE49-F238E27FC236}">
                    <a16:creationId xmlns:a16="http://schemas.microsoft.com/office/drawing/2014/main" id="{E8FB8045-3AB2-4E59-A9D1-1FF19CED5C05}"/>
                  </a:ext>
                </a:extLst>
              </p:cNvPr>
              <p:cNvSpPr/>
              <p:nvPr/>
            </p:nvSpPr>
            <p:spPr>
              <a:xfrm rot="16200000">
                <a:off x="11035071" y="2789210"/>
                <a:ext cx="609005" cy="641207"/>
              </a:xfrm>
              <a:prstGeom prst="flowChartDelay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61628FFF-E4D9-4707-B0D7-2B03F6C9CBFB}"/>
                  </a:ext>
                </a:extLst>
              </p:cNvPr>
              <p:cNvSpPr/>
              <p:nvPr/>
            </p:nvSpPr>
            <p:spPr>
              <a:xfrm>
                <a:off x="11003821" y="2272966"/>
                <a:ext cx="640675" cy="64067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65F6ED54-6D5C-485A-BA97-5C835BA65F00}"/>
              </a:ext>
            </a:extLst>
          </p:cNvPr>
          <p:cNvSpPr txBox="1"/>
          <p:nvPr/>
        </p:nvSpPr>
        <p:spPr>
          <a:xfrm>
            <a:off x="8452494" y="4239580"/>
            <a:ext cx="52931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/>
              <a:t>1/8</a:t>
            </a:r>
            <a:endParaRPr lang="ko-KR" altLang="en-US" dirty="0"/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B71CFADA-8AC5-4FA0-88B1-4EA3A3C490E5}"/>
              </a:ext>
            </a:extLst>
          </p:cNvPr>
          <p:cNvCxnSpPr/>
          <p:nvPr/>
        </p:nvCxnSpPr>
        <p:spPr>
          <a:xfrm flipH="1">
            <a:off x="9829800" y="5302690"/>
            <a:ext cx="914400" cy="1360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BCF94B7B-E994-402D-8C83-E895E14ACC03}"/>
              </a:ext>
            </a:extLst>
          </p:cNvPr>
          <p:cNvSpPr txBox="1"/>
          <p:nvPr/>
        </p:nvSpPr>
        <p:spPr>
          <a:xfrm>
            <a:off x="10714203" y="5115658"/>
            <a:ext cx="1383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새로 고침</a:t>
            </a:r>
          </a:p>
        </p:txBody>
      </p:sp>
    </p:spTree>
    <p:extLst>
      <p:ext uri="{BB962C8B-B14F-4D97-AF65-F5344CB8AC3E}">
        <p14:creationId xmlns:p14="http://schemas.microsoft.com/office/powerpoint/2010/main" val="1151420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서버 </a:t>
            </a:r>
            <a:r>
              <a:rPr lang="en-US" altLang="ko-KR" sz="2800" b="1" dirty="0"/>
              <a:t>UI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469EB77-5C08-4181-BFE6-400BACF970C8}"/>
              </a:ext>
            </a:extLst>
          </p:cNvPr>
          <p:cNvSpPr/>
          <p:nvPr/>
        </p:nvSpPr>
        <p:spPr>
          <a:xfrm rot="5400000">
            <a:off x="4233349" y="1488"/>
            <a:ext cx="3993138" cy="795252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78641B-2FB0-4169-AC2F-656E85E8D354}"/>
              </a:ext>
            </a:extLst>
          </p:cNvPr>
          <p:cNvSpPr txBox="1"/>
          <p:nvPr/>
        </p:nvSpPr>
        <p:spPr>
          <a:xfrm>
            <a:off x="2850777" y="3898903"/>
            <a:ext cx="165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최대 플레이어</a:t>
            </a:r>
          </a:p>
        </p:txBody>
      </p: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EEBBC13B-5A33-4EAD-B477-D22EF17843E8}"/>
              </a:ext>
            </a:extLst>
          </p:cNvPr>
          <p:cNvCxnSpPr>
            <a:cxnSpLocks/>
          </p:cNvCxnSpPr>
          <p:nvPr/>
        </p:nvCxnSpPr>
        <p:spPr>
          <a:xfrm>
            <a:off x="5010211" y="4083569"/>
            <a:ext cx="3994293" cy="0"/>
          </a:xfrm>
          <a:prstGeom prst="lin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타원 96">
            <a:extLst>
              <a:ext uri="{FF2B5EF4-FFF2-40B4-BE49-F238E27FC236}">
                <a16:creationId xmlns:a16="http://schemas.microsoft.com/office/drawing/2014/main" id="{7393A789-607C-48F4-A165-6CAAFD4206F1}"/>
              </a:ext>
            </a:extLst>
          </p:cNvPr>
          <p:cNvSpPr/>
          <p:nvPr/>
        </p:nvSpPr>
        <p:spPr>
          <a:xfrm>
            <a:off x="6045621" y="3997844"/>
            <a:ext cx="171450" cy="17145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CB26C-131D-4AD3-BF6C-C3116315432F}"/>
              </a:ext>
            </a:extLst>
          </p:cNvPr>
          <p:cNvSpPr txBox="1"/>
          <p:nvPr/>
        </p:nvSpPr>
        <p:spPr>
          <a:xfrm>
            <a:off x="9227137" y="3898903"/>
            <a:ext cx="311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81BFCCE-F1ED-45E3-B1E5-513973502471}"/>
              </a:ext>
            </a:extLst>
          </p:cNvPr>
          <p:cNvSpPr txBox="1"/>
          <p:nvPr/>
        </p:nvSpPr>
        <p:spPr>
          <a:xfrm>
            <a:off x="2660406" y="3059668"/>
            <a:ext cx="2032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캐릭터 중복 선택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84040D2B-F86C-40A7-95ED-543AD3C40E16}"/>
              </a:ext>
            </a:extLst>
          </p:cNvPr>
          <p:cNvSpPr/>
          <p:nvPr/>
        </p:nvSpPr>
        <p:spPr>
          <a:xfrm>
            <a:off x="5403289" y="3059668"/>
            <a:ext cx="971550" cy="4826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있음</a:t>
            </a:r>
          </a:p>
        </p:txBody>
      </p:sp>
      <p:sp>
        <p:nvSpPr>
          <p:cNvPr id="99" name="사각형: 둥근 모서리 98">
            <a:extLst>
              <a:ext uri="{FF2B5EF4-FFF2-40B4-BE49-F238E27FC236}">
                <a16:creationId xmlns:a16="http://schemas.microsoft.com/office/drawing/2014/main" id="{384E7686-B589-4CC0-8A2C-5D504EFB8C11}"/>
              </a:ext>
            </a:extLst>
          </p:cNvPr>
          <p:cNvSpPr/>
          <p:nvPr/>
        </p:nvSpPr>
        <p:spPr>
          <a:xfrm>
            <a:off x="7347227" y="3059668"/>
            <a:ext cx="971550" cy="482661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없음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CE54C35-EA9F-43A2-8AB7-7742EB34BA64}"/>
              </a:ext>
            </a:extLst>
          </p:cNvPr>
          <p:cNvSpPr txBox="1"/>
          <p:nvPr/>
        </p:nvSpPr>
        <p:spPr>
          <a:xfrm>
            <a:off x="3107920" y="2295376"/>
            <a:ext cx="958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방 이름</a:t>
            </a:r>
            <a:endParaRPr lang="ko-KR" altLang="en-US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62EDD11C-73C3-4375-9E6F-865CD234192E}"/>
              </a:ext>
            </a:extLst>
          </p:cNvPr>
          <p:cNvSpPr/>
          <p:nvPr/>
        </p:nvSpPr>
        <p:spPr>
          <a:xfrm>
            <a:off x="4770365" y="2222701"/>
            <a:ext cx="4295775" cy="48265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(14</a:t>
            </a:r>
            <a:r>
              <a:rPr lang="ko-KR" altLang="en-US" dirty="0">
                <a:solidFill>
                  <a:schemeClr val="tx1"/>
                </a:solidFill>
              </a:rPr>
              <a:t>글자 사이로 이름 지음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BC6873E-2154-4994-8F9D-CBD7A37F3AC9}"/>
              </a:ext>
            </a:extLst>
          </p:cNvPr>
          <p:cNvSpPr/>
          <p:nvPr/>
        </p:nvSpPr>
        <p:spPr>
          <a:xfrm>
            <a:off x="7007358" y="4921371"/>
            <a:ext cx="1480060" cy="55513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방 만들기</a:t>
            </a: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5660AC97-EF03-4DAC-B1F0-55FED3DCF6D2}"/>
              </a:ext>
            </a:extLst>
          </p:cNvPr>
          <p:cNvSpPr/>
          <p:nvPr/>
        </p:nvSpPr>
        <p:spPr>
          <a:xfrm>
            <a:off x="4306586" y="4926048"/>
            <a:ext cx="1480060" cy="55513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tx1"/>
                </a:solidFill>
              </a:rPr>
              <a:t>취소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AEF82E9-0DBC-42D6-B26D-AB477C721396}"/>
              </a:ext>
            </a:extLst>
          </p:cNvPr>
          <p:cNvCxnSpPr>
            <a:cxnSpLocks/>
            <a:stCxn id="18" idx="1"/>
            <a:endCxn id="14" idx="3"/>
          </p:cNvCxnSpPr>
          <p:nvPr/>
        </p:nvCxnSpPr>
        <p:spPr>
          <a:xfrm flipH="1" flipV="1">
            <a:off x="9066140" y="2464026"/>
            <a:ext cx="1392693" cy="276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A3E7DE0-AC7A-4781-9E41-0FDC34A34AC0}"/>
              </a:ext>
            </a:extLst>
          </p:cNvPr>
          <p:cNvSpPr txBox="1"/>
          <p:nvPr/>
        </p:nvSpPr>
        <p:spPr>
          <a:xfrm>
            <a:off x="10458833" y="2556357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띄어 쓰기 포함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4E54D22-346B-4D9E-8902-1DC430745278}"/>
              </a:ext>
            </a:extLst>
          </p:cNvPr>
          <p:cNvSpPr txBox="1"/>
          <p:nvPr/>
        </p:nvSpPr>
        <p:spPr>
          <a:xfrm>
            <a:off x="10455054" y="5212980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6,8,10</a:t>
            </a:r>
            <a:endParaRPr lang="ko-KR" altLang="en-US" dirty="0"/>
          </a:p>
        </p:txBody>
      </p:sp>
      <p:cxnSp>
        <p:nvCxnSpPr>
          <p:cNvPr id="113" name="직선 화살표 연결선 112">
            <a:extLst>
              <a:ext uri="{FF2B5EF4-FFF2-40B4-BE49-F238E27FC236}">
                <a16:creationId xmlns:a16="http://schemas.microsoft.com/office/drawing/2014/main" id="{B906D61D-C8B2-4206-8BBF-1497E55B5668}"/>
              </a:ext>
            </a:extLst>
          </p:cNvPr>
          <p:cNvCxnSpPr>
            <a:cxnSpLocks/>
            <a:stCxn id="112" idx="1"/>
          </p:cNvCxnSpPr>
          <p:nvPr/>
        </p:nvCxnSpPr>
        <p:spPr>
          <a:xfrm flipH="1" flipV="1">
            <a:off x="9538441" y="4329404"/>
            <a:ext cx="916613" cy="1068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E15BF92-3888-4BDC-AB94-AE5D2A93CDC1}"/>
              </a:ext>
            </a:extLst>
          </p:cNvPr>
          <p:cNvCxnSpPr>
            <a:cxnSpLocks/>
            <a:stCxn id="42" idx="1"/>
          </p:cNvCxnSpPr>
          <p:nvPr/>
        </p:nvCxnSpPr>
        <p:spPr>
          <a:xfrm flipH="1" flipV="1">
            <a:off x="8556171" y="3363164"/>
            <a:ext cx="1872645" cy="389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7908063-AC81-1496-3A20-6DF786A5D592}"/>
              </a:ext>
            </a:extLst>
          </p:cNvPr>
          <p:cNvSpPr txBox="1"/>
          <p:nvPr/>
        </p:nvSpPr>
        <p:spPr>
          <a:xfrm>
            <a:off x="10428816" y="3568062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있음이 기본 값</a:t>
            </a:r>
          </a:p>
        </p:txBody>
      </p:sp>
    </p:spTree>
    <p:extLst>
      <p:ext uri="{BB962C8B-B14F-4D97-AF65-F5344CB8AC3E}">
        <p14:creationId xmlns:p14="http://schemas.microsoft.com/office/powerpoint/2010/main" val="2049984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109</Words>
  <Application>Microsoft Office PowerPoint</Application>
  <PresentationFormat>와이드스크린</PresentationFormat>
  <Paragraphs>43</Paragraphs>
  <Slides>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ESCAPE ISLAND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ISLAND</dc:title>
  <dc:creator>유 지호</dc:creator>
  <cp:lastModifiedBy>유 지호</cp:lastModifiedBy>
  <cp:revision>12</cp:revision>
  <dcterms:created xsi:type="dcterms:W3CDTF">2022-03-03T03:20:55Z</dcterms:created>
  <dcterms:modified xsi:type="dcterms:W3CDTF">2022-06-23T10:10:31Z</dcterms:modified>
</cp:coreProperties>
</file>

<file path=docProps/thumbnail.jpeg>
</file>